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024726-2050-4235-9C4B-F6D3422E2979}" v="90" dt="2021-04-18T05:02:57.121"/>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07" autoAdjust="0"/>
  </p:normalViewPr>
  <p:slideViewPr>
    <p:cSldViewPr snapToGrid="0">
      <p:cViewPr varScale="1">
        <p:scale>
          <a:sx n="74" d="100"/>
          <a:sy n="74" d="100"/>
        </p:scale>
        <p:origin x="101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Stork" userId="235095675ee829be" providerId="LiveId" clId="{D5024726-2050-4235-9C4B-F6D3422E2979}"/>
    <pc:docChg chg="custSel addSld modSld">
      <pc:chgData name="Ryan Stork" userId="235095675ee829be" providerId="LiveId" clId="{D5024726-2050-4235-9C4B-F6D3422E2979}" dt="2021-04-18T05:03:14.221" v="5163" actId="20577"/>
      <pc:docMkLst>
        <pc:docMk/>
      </pc:docMkLst>
      <pc:sldChg chg="addSp delSp modSp mod modTransition modAnim">
        <pc:chgData name="Ryan Stork" userId="235095675ee829be" providerId="LiveId" clId="{D5024726-2050-4235-9C4B-F6D3422E2979}" dt="2021-04-18T05:02:57.121" v="5162"/>
        <pc:sldMkLst>
          <pc:docMk/>
          <pc:sldMk cId="0" sldId="256"/>
        </pc:sldMkLst>
        <pc:spChg chg="mod">
          <ac:chgData name="Ryan Stork" userId="235095675ee829be" providerId="LiveId" clId="{D5024726-2050-4235-9C4B-F6D3422E2979}" dt="2021-04-18T00:33:08.142" v="13" actId="20577"/>
          <ac:spMkLst>
            <pc:docMk/>
            <pc:sldMk cId="0" sldId="256"/>
            <ac:spMk id="145" creationId="{00000000-0000-0000-0000-000000000000}"/>
          </ac:spMkLst>
        </pc:spChg>
        <pc:picChg chg="add del mod">
          <ac:chgData name="Ryan Stork" userId="235095675ee829be" providerId="LiveId" clId="{D5024726-2050-4235-9C4B-F6D3422E2979}" dt="2021-04-18T04:37:14.073" v="5153"/>
          <ac:picMkLst>
            <pc:docMk/>
            <pc:sldMk cId="0" sldId="256"/>
            <ac:picMk id="2" creationId="{4F9B4E0E-6AF0-4F6F-B9B3-1F1CA06BF5BB}"/>
          </ac:picMkLst>
        </pc:picChg>
        <pc:picChg chg="add del mod">
          <ac:chgData name="Ryan Stork" userId="235095675ee829be" providerId="LiveId" clId="{D5024726-2050-4235-9C4B-F6D3422E2979}" dt="2021-04-18T04:38:00.243" v="5156"/>
          <ac:picMkLst>
            <pc:docMk/>
            <pc:sldMk cId="0" sldId="256"/>
            <ac:picMk id="3" creationId="{4BAF4184-AFD6-42FB-B1C9-FC76E420ED74}"/>
          </ac:picMkLst>
        </pc:picChg>
        <pc:picChg chg="add del mod">
          <ac:chgData name="Ryan Stork" userId="235095675ee829be" providerId="LiveId" clId="{D5024726-2050-4235-9C4B-F6D3422E2979}" dt="2021-04-18T04:39:07.553" v="5158"/>
          <ac:picMkLst>
            <pc:docMk/>
            <pc:sldMk cId="0" sldId="256"/>
            <ac:picMk id="4" creationId="{B448D564-39FA-4C2A-996A-ECF4699102A5}"/>
          </ac:picMkLst>
        </pc:picChg>
        <pc:picChg chg="add del mod">
          <ac:chgData name="Ryan Stork" userId="235095675ee829be" providerId="LiveId" clId="{D5024726-2050-4235-9C4B-F6D3422E2979}" dt="2021-04-18T04:50:57.192" v="5161"/>
          <ac:picMkLst>
            <pc:docMk/>
            <pc:sldMk cId="0" sldId="256"/>
            <ac:picMk id="5" creationId="{7A19852B-892F-46EB-BE44-D3EAA5A9A3AE}"/>
          </ac:picMkLst>
        </pc:picChg>
        <pc:picChg chg="add mod">
          <ac:chgData name="Ryan Stork" userId="235095675ee829be" providerId="LiveId" clId="{D5024726-2050-4235-9C4B-F6D3422E2979}" dt="2021-04-18T05:02:57.121" v="5162"/>
          <ac:picMkLst>
            <pc:docMk/>
            <pc:sldMk cId="0" sldId="256"/>
            <ac:picMk id="6" creationId="{8CAA0717-0ED0-49BF-8594-5C160C54F423}"/>
          </ac:picMkLst>
        </pc:picChg>
      </pc:sldChg>
      <pc:sldChg chg="addSp delSp modSp mod modTransition modAnim">
        <pc:chgData name="Ryan Stork" userId="235095675ee829be" providerId="LiveId" clId="{D5024726-2050-4235-9C4B-F6D3422E2979}" dt="2021-04-18T05:02:57.121" v="5162"/>
        <pc:sldMkLst>
          <pc:docMk/>
          <pc:sldMk cId="0" sldId="257"/>
        </pc:sldMkLst>
        <pc:spChg chg="mod">
          <ac:chgData name="Ryan Stork" userId="235095675ee829be" providerId="LiveId" clId="{D5024726-2050-4235-9C4B-F6D3422E2979}" dt="2021-04-18T00:47:03.322" v="381" actId="1076"/>
          <ac:spMkLst>
            <pc:docMk/>
            <pc:sldMk cId="0" sldId="257"/>
            <ac:spMk id="152" creationId="{00000000-0000-0000-0000-000000000000}"/>
          </ac:spMkLst>
        </pc:spChg>
        <pc:picChg chg="add del mod">
          <ac:chgData name="Ryan Stork" userId="235095675ee829be" providerId="LiveId" clId="{D5024726-2050-4235-9C4B-F6D3422E2979}" dt="2021-04-18T04:38:00.243" v="5156"/>
          <ac:picMkLst>
            <pc:docMk/>
            <pc:sldMk cId="0" sldId="257"/>
            <ac:picMk id="2" creationId="{44BB436A-AD6F-4835-8EFE-067DE4A76F78}"/>
          </ac:picMkLst>
        </pc:picChg>
        <pc:picChg chg="add del mod">
          <ac:chgData name="Ryan Stork" userId="235095675ee829be" providerId="LiveId" clId="{D5024726-2050-4235-9C4B-F6D3422E2979}" dt="2021-04-18T04:39:07.553" v="5158"/>
          <ac:picMkLst>
            <pc:docMk/>
            <pc:sldMk cId="0" sldId="257"/>
            <ac:picMk id="3" creationId="{63D5B7EE-11F4-4CA6-8747-039C7FEFA703}"/>
          </ac:picMkLst>
        </pc:picChg>
        <pc:picChg chg="add mod">
          <ac:chgData name="Ryan Stork" userId="235095675ee829be" providerId="LiveId" clId="{D5024726-2050-4235-9C4B-F6D3422E2979}" dt="2021-04-18T05:02:57.121" v="5162"/>
          <ac:picMkLst>
            <pc:docMk/>
            <pc:sldMk cId="0" sldId="257"/>
            <ac:picMk id="4" creationId="{4E03212C-94FC-4A90-9588-755F2E6D874A}"/>
          </ac:picMkLst>
        </pc:picChg>
        <pc:picChg chg="mod">
          <ac:chgData name="Ryan Stork" userId="235095675ee829be" providerId="LiveId" clId="{D5024726-2050-4235-9C4B-F6D3422E2979}" dt="2021-04-18T00:47:06.378" v="382" actId="1076"/>
          <ac:picMkLst>
            <pc:docMk/>
            <pc:sldMk cId="0" sldId="257"/>
            <ac:picMk id="153" creationId="{00000000-0000-0000-0000-000000000000}"/>
          </ac:picMkLst>
        </pc:picChg>
      </pc:sldChg>
      <pc:sldChg chg="addSp delSp modSp mod modTransition modAnim modNotesTx">
        <pc:chgData name="Ryan Stork" userId="235095675ee829be" providerId="LiveId" clId="{D5024726-2050-4235-9C4B-F6D3422E2979}" dt="2021-04-18T05:02:57.121" v="5162"/>
        <pc:sldMkLst>
          <pc:docMk/>
          <pc:sldMk cId="0" sldId="258"/>
        </pc:sldMkLst>
        <pc:spChg chg="del mod">
          <ac:chgData name="Ryan Stork" userId="235095675ee829be" providerId="LiveId" clId="{D5024726-2050-4235-9C4B-F6D3422E2979}" dt="2021-04-18T03:39:27.811" v="5147" actId="478"/>
          <ac:spMkLst>
            <pc:docMk/>
            <pc:sldMk cId="0" sldId="258"/>
            <ac:spMk id="160" creationId="{00000000-0000-0000-0000-000000000000}"/>
          </ac:spMkLst>
        </pc:spChg>
        <pc:graphicFrameChg chg="mod modGraphic">
          <ac:chgData name="Ryan Stork" userId="235095675ee829be" providerId="LiveId" clId="{D5024726-2050-4235-9C4B-F6D3422E2979}" dt="2021-04-18T00:57:36.634" v="560" actId="20577"/>
          <ac:graphicFrameMkLst>
            <pc:docMk/>
            <pc:sldMk cId="0" sldId="258"/>
            <ac:graphicFrameMk id="161" creationId="{00000000-0000-0000-0000-000000000000}"/>
          </ac:graphicFrameMkLst>
        </pc:graphicFrameChg>
        <pc:picChg chg="add del mod">
          <ac:chgData name="Ryan Stork" userId="235095675ee829be" providerId="LiveId" clId="{D5024726-2050-4235-9C4B-F6D3422E2979}" dt="2021-04-18T04:39:07.553" v="5158"/>
          <ac:picMkLst>
            <pc:docMk/>
            <pc:sldMk cId="0" sldId="258"/>
            <ac:picMk id="2" creationId="{798828AC-4016-4047-A515-6ECFB10A8EA6}"/>
          </ac:picMkLst>
        </pc:picChg>
        <pc:picChg chg="add mod">
          <ac:chgData name="Ryan Stork" userId="235095675ee829be" providerId="LiveId" clId="{D5024726-2050-4235-9C4B-F6D3422E2979}" dt="2021-04-18T05:02:57.121" v="5162"/>
          <ac:picMkLst>
            <pc:docMk/>
            <pc:sldMk cId="0" sldId="258"/>
            <ac:picMk id="3" creationId="{4C112BB0-1EDB-45F7-B33A-39CCCB2185F6}"/>
          </ac:picMkLst>
        </pc:picChg>
      </pc:sldChg>
      <pc:sldChg chg="addSp delSp modSp mod modTransition modNotesTx">
        <pc:chgData name="Ryan Stork" userId="235095675ee829be" providerId="LiveId" clId="{D5024726-2050-4235-9C4B-F6D3422E2979}" dt="2021-04-18T05:02:57.121" v="5162"/>
        <pc:sldMkLst>
          <pc:docMk/>
          <pc:sldMk cId="0" sldId="259"/>
        </pc:sldMkLst>
        <pc:spChg chg="add del mod">
          <ac:chgData name="Ryan Stork" userId="235095675ee829be" providerId="LiveId" clId="{D5024726-2050-4235-9C4B-F6D3422E2979}" dt="2021-04-18T01:22:26.589" v="1803"/>
          <ac:spMkLst>
            <pc:docMk/>
            <pc:sldMk cId="0" sldId="259"/>
            <ac:spMk id="2" creationId="{A2E9700F-C649-4D5B-9623-7A759147A8E0}"/>
          </ac:spMkLst>
        </pc:spChg>
        <pc:spChg chg="mod">
          <ac:chgData name="Ryan Stork" userId="235095675ee829be" providerId="LiveId" clId="{D5024726-2050-4235-9C4B-F6D3422E2979}" dt="2021-04-18T02:01:20.206" v="2543"/>
          <ac:spMkLst>
            <pc:docMk/>
            <pc:sldMk cId="0" sldId="259"/>
            <ac:spMk id="168" creationId="{00000000-0000-0000-0000-000000000000}"/>
          </ac:spMkLst>
        </pc:spChg>
        <pc:picChg chg="add mod">
          <ac:chgData name="Ryan Stork" userId="235095675ee829be" providerId="LiveId" clId="{D5024726-2050-4235-9C4B-F6D3422E2979}" dt="2021-04-18T05:02:57.121" v="5162"/>
          <ac:picMkLst>
            <pc:docMk/>
            <pc:sldMk cId="0" sldId="259"/>
            <ac:picMk id="3" creationId="{DFEF7690-6C55-4869-81DC-509AD296CCBC}"/>
          </ac:picMkLst>
        </pc:picChg>
      </pc:sldChg>
      <pc:sldChg chg="addSp modSp mod modTransition">
        <pc:chgData name="Ryan Stork" userId="235095675ee829be" providerId="LiveId" clId="{D5024726-2050-4235-9C4B-F6D3422E2979}" dt="2021-04-18T05:02:57.121" v="5162"/>
        <pc:sldMkLst>
          <pc:docMk/>
          <pc:sldMk cId="0" sldId="260"/>
        </pc:sldMkLst>
        <pc:spChg chg="mod">
          <ac:chgData name="Ryan Stork" userId="235095675ee829be" providerId="LiveId" clId="{D5024726-2050-4235-9C4B-F6D3422E2979}" dt="2021-04-18T02:22:42.500" v="2776" actId="20577"/>
          <ac:spMkLst>
            <pc:docMk/>
            <pc:sldMk cId="0" sldId="260"/>
            <ac:spMk id="175" creationId="{00000000-0000-0000-0000-000000000000}"/>
          </ac:spMkLst>
        </pc:spChg>
        <pc:picChg chg="add mod">
          <ac:chgData name="Ryan Stork" userId="235095675ee829be" providerId="LiveId" clId="{D5024726-2050-4235-9C4B-F6D3422E2979}" dt="2021-04-18T05:02:57.121" v="5162"/>
          <ac:picMkLst>
            <pc:docMk/>
            <pc:sldMk cId="0" sldId="260"/>
            <ac:picMk id="2" creationId="{BDB06F66-1558-4882-90FB-EA46B9064717}"/>
          </ac:picMkLst>
        </pc:picChg>
      </pc:sldChg>
      <pc:sldChg chg="addSp delSp modSp mod modTransition">
        <pc:chgData name="Ryan Stork" userId="235095675ee829be" providerId="LiveId" clId="{D5024726-2050-4235-9C4B-F6D3422E2979}" dt="2021-04-18T05:02:57.121" v="5162"/>
        <pc:sldMkLst>
          <pc:docMk/>
          <pc:sldMk cId="0" sldId="261"/>
        </pc:sldMkLst>
        <pc:spChg chg="mod">
          <ac:chgData name="Ryan Stork" userId="235095675ee829be" providerId="LiveId" clId="{D5024726-2050-4235-9C4B-F6D3422E2979}" dt="2021-04-18T03:54:42.031" v="5150" actId="255"/>
          <ac:spMkLst>
            <pc:docMk/>
            <pc:sldMk cId="0" sldId="261"/>
            <ac:spMk id="182" creationId="{00000000-0000-0000-0000-000000000000}"/>
          </ac:spMkLst>
        </pc:spChg>
        <pc:graphicFrameChg chg="add del mod">
          <ac:chgData name="Ryan Stork" userId="235095675ee829be" providerId="LiveId" clId="{D5024726-2050-4235-9C4B-F6D3422E2979}" dt="2021-04-18T02:24:44.716" v="2861"/>
          <ac:graphicFrameMkLst>
            <pc:docMk/>
            <pc:sldMk cId="0" sldId="261"/>
            <ac:graphicFrameMk id="2" creationId="{C275A800-5E71-4F4A-9580-A86B7E29DB74}"/>
          </ac:graphicFrameMkLst>
        </pc:graphicFrameChg>
        <pc:graphicFrameChg chg="add del mod">
          <ac:chgData name="Ryan Stork" userId="235095675ee829be" providerId="LiveId" clId="{D5024726-2050-4235-9C4B-F6D3422E2979}" dt="2021-04-18T02:24:52.380" v="2863"/>
          <ac:graphicFrameMkLst>
            <pc:docMk/>
            <pc:sldMk cId="0" sldId="261"/>
            <ac:graphicFrameMk id="3" creationId="{703B712C-870E-423D-8672-533DBC3A2D7F}"/>
          </ac:graphicFrameMkLst>
        </pc:graphicFrameChg>
        <pc:graphicFrameChg chg="add del mod">
          <ac:chgData name="Ryan Stork" userId="235095675ee829be" providerId="LiveId" clId="{D5024726-2050-4235-9C4B-F6D3422E2979}" dt="2021-04-18T02:25:00.595" v="2866"/>
          <ac:graphicFrameMkLst>
            <pc:docMk/>
            <pc:sldMk cId="0" sldId="261"/>
            <ac:graphicFrameMk id="4" creationId="{C2EA3CF0-73B7-447B-B89F-2879C91F411D}"/>
          </ac:graphicFrameMkLst>
        </pc:graphicFrameChg>
        <pc:picChg chg="add mod">
          <ac:chgData name="Ryan Stork" userId="235095675ee829be" providerId="LiveId" clId="{D5024726-2050-4235-9C4B-F6D3422E2979}" dt="2021-04-18T05:02:57.121" v="5162"/>
          <ac:picMkLst>
            <pc:docMk/>
            <pc:sldMk cId="0" sldId="261"/>
            <ac:picMk id="5" creationId="{E17CC70C-7419-4806-B071-E4AB1356C9F8}"/>
          </ac:picMkLst>
        </pc:picChg>
      </pc:sldChg>
      <pc:sldChg chg="addSp modSp mod modTransition">
        <pc:chgData name="Ryan Stork" userId="235095675ee829be" providerId="LiveId" clId="{D5024726-2050-4235-9C4B-F6D3422E2979}" dt="2021-04-18T05:02:57.121" v="5162"/>
        <pc:sldMkLst>
          <pc:docMk/>
          <pc:sldMk cId="0" sldId="262"/>
        </pc:sldMkLst>
        <pc:spChg chg="mod">
          <ac:chgData name="Ryan Stork" userId="235095675ee829be" providerId="LiveId" clId="{D5024726-2050-4235-9C4B-F6D3422E2979}" dt="2021-04-18T03:54:27.830" v="5149" actId="14100"/>
          <ac:spMkLst>
            <pc:docMk/>
            <pc:sldMk cId="0" sldId="262"/>
            <ac:spMk id="189" creationId="{00000000-0000-0000-0000-000000000000}"/>
          </ac:spMkLst>
        </pc:spChg>
        <pc:picChg chg="add mod">
          <ac:chgData name="Ryan Stork" userId="235095675ee829be" providerId="LiveId" clId="{D5024726-2050-4235-9C4B-F6D3422E2979}" dt="2021-04-18T05:02:57.121" v="5162"/>
          <ac:picMkLst>
            <pc:docMk/>
            <pc:sldMk cId="0" sldId="262"/>
            <ac:picMk id="2" creationId="{B9CB830F-3F17-4717-B8F2-B4F61A014F76}"/>
          </ac:picMkLst>
        </pc:picChg>
      </pc:sldChg>
      <pc:sldChg chg="addSp modSp mod modTransition">
        <pc:chgData name="Ryan Stork" userId="235095675ee829be" providerId="LiveId" clId="{D5024726-2050-4235-9C4B-F6D3422E2979}" dt="2021-04-18T05:03:14.221" v="5163" actId="20577"/>
        <pc:sldMkLst>
          <pc:docMk/>
          <pc:sldMk cId="0" sldId="263"/>
        </pc:sldMkLst>
        <pc:spChg chg="mod">
          <ac:chgData name="Ryan Stork" userId="235095675ee829be" providerId="LiveId" clId="{D5024726-2050-4235-9C4B-F6D3422E2979}" dt="2021-04-18T02:43:24.752" v="3034" actId="20577"/>
          <ac:spMkLst>
            <pc:docMk/>
            <pc:sldMk cId="0" sldId="263"/>
            <ac:spMk id="195" creationId="{00000000-0000-0000-0000-000000000000}"/>
          </ac:spMkLst>
        </pc:spChg>
        <pc:spChg chg="mod">
          <ac:chgData name="Ryan Stork" userId="235095675ee829be" providerId="LiveId" clId="{D5024726-2050-4235-9C4B-F6D3422E2979}" dt="2021-04-18T05:03:14.221" v="5163" actId="20577"/>
          <ac:spMkLst>
            <pc:docMk/>
            <pc:sldMk cId="0" sldId="263"/>
            <ac:spMk id="196" creationId="{00000000-0000-0000-0000-000000000000}"/>
          </ac:spMkLst>
        </pc:spChg>
        <pc:picChg chg="add mod">
          <ac:chgData name="Ryan Stork" userId="235095675ee829be" providerId="LiveId" clId="{D5024726-2050-4235-9C4B-F6D3422E2979}" dt="2021-04-18T05:02:57.121" v="5162"/>
          <ac:picMkLst>
            <pc:docMk/>
            <pc:sldMk cId="0" sldId="263"/>
            <ac:picMk id="2" creationId="{E41D208E-906E-4E90-A918-9F0A192FD495}"/>
          </ac:picMkLst>
        </pc:picChg>
      </pc:sldChg>
      <pc:sldChg chg="addSp modSp modTransition">
        <pc:chgData name="Ryan Stork" userId="235095675ee829be" providerId="LiveId" clId="{D5024726-2050-4235-9C4B-F6D3422E2979}" dt="2021-04-18T05:02:57.121" v="5162"/>
        <pc:sldMkLst>
          <pc:docMk/>
          <pc:sldMk cId="0" sldId="264"/>
        </pc:sldMkLst>
        <pc:picChg chg="add mod">
          <ac:chgData name="Ryan Stork" userId="235095675ee829be" providerId="LiveId" clId="{D5024726-2050-4235-9C4B-F6D3422E2979}" dt="2021-04-18T05:02:57.121" v="5162"/>
          <ac:picMkLst>
            <pc:docMk/>
            <pc:sldMk cId="0" sldId="264"/>
            <ac:picMk id="2" creationId="{241AAC5B-05A1-4328-868A-E86886866C7F}"/>
          </ac:picMkLst>
        </pc:picChg>
      </pc:sldChg>
      <pc:sldChg chg="addSp modSp mod modTransition">
        <pc:chgData name="Ryan Stork" userId="235095675ee829be" providerId="LiveId" clId="{D5024726-2050-4235-9C4B-F6D3422E2979}" dt="2021-04-18T05:02:57.121" v="5162"/>
        <pc:sldMkLst>
          <pc:docMk/>
          <pc:sldMk cId="0" sldId="265"/>
        </pc:sldMkLst>
        <pc:spChg chg="mod">
          <ac:chgData name="Ryan Stork" userId="235095675ee829be" providerId="LiveId" clId="{D5024726-2050-4235-9C4B-F6D3422E2979}" dt="2021-04-18T03:03:54.975" v="3525" actId="20577"/>
          <ac:spMkLst>
            <pc:docMk/>
            <pc:sldMk cId="0" sldId="265"/>
            <ac:spMk id="210" creationId="{00000000-0000-0000-0000-000000000000}"/>
          </ac:spMkLst>
        </pc:spChg>
        <pc:picChg chg="add mod">
          <ac:chgData name="Ryan Stork" userId="235095675ee829be" providerId="LiveId" clId="{D5024726-2050-4235-9C4B-F6D3422E2979}" dt="2021-04-18T05:02:57.121" v="5162"/>
          <ac:picMkLst>
            <pc:docMk/>
            <pc:sldMk cId="0" sldId="265"/>
            <ac:picMk id="2" creationId="{AB811619-41EF-4417-B127-439A50A7C8D2}"/>
          </ac:picMkLst>
        </pc:picChg>
      </pc:sldChg>
      <pc:sldChg chg="addSp modSp mod modTransition">
        <pc:chgData name="Ryan Stork" userId="235095675ee829be" providerId="LiveId" clId="{D5024726-2050-4235-9C4B-F6D3422E2979}" dt="2021-04-18T05:02:57.121" v="5162"/>
        <pc:sldMkLst>
          <pc:docMk/>
          <pc:sldMk cId="0" sldId="266"/>
        </pc:sldMkLst>
        <pc:spChg chg="mod">
          <ac:chgData name="Ryan Stork" userId="235095675ee829be" providerId="LiveId" clId="{D5024726-2050-4235-9C4B-F6D3422E2979}" dt="2021-04-18T03:11:01.973" v="4233" actId="20577"/>
          <ac:spMkLst>
            <pc:docMk/>
            <pc:sldMk cId="0" sldId="266"/>
            <ac:spMk id="217" creationId="{00000000-0000-0000-0000-000000000000}"/>
          </ac:spMkLst>
        </pc:spChg>
        <pc:picChg chg="add mod">
          <ac:chgData name="Ryan Stork" userId="235095675ee829be" providerId="LiveId" clId="{D5024726-2050-4235-9C4B-F6D3422E2979}" dt="2021-04-18T05:02:57.121" v="5162"/>
          <ac:picMkLst>
            <pc:docMk/>
            <pc:sldMk cId="0" sldId="266"/>
            <ac:picMk id="2" creationId="{C1C45164-44C9-4EB0-AF92-3FC3DA4A2FE9}"/>
          </ac:picMkLst>
        </pc:picChg>
      </pc:sldChg>
      <pc:sldChg chg="addSp modSp mod modTransition">
        <pc:chgData name="Ryan Stork" userId="235095675ee829be" providerId="LiveId" clId="{D5024726-2050-4235-9C4B-F6D3422E2979}" dt="2021-04-18T05:02:57.121" v="5162"/>
        <pc:sldMkLst>
          <pc:docMk/>
          <pc:sldMk cId="0" sldId="267"/>
        </pc:sldMkLst>
        <pc:spChg chg="mod">
          <ac:chgData name="Ryan Stork" userId="235095675ee829be" providerId="LiveId" clId="{D5024726-2050-4235-9C4B-F6D3422E2979}" dt="2021-04-18T04:00:01.709" v="5151" actId="33524"/>
          <ac:spMkLst>
            <pc:docMk/>
            <pc:sldMk cId="0" sldId="267"/>
            <ac:spMk id="224" creationId="{00000000-0000-0000-0000-000000000000}"/>
          </ac:spMkLst>
        </pc:spChg>
        <pc:picChg chg="add mod">
          <ac:chgData name="Ryan Stork" userId="235095675ee829be" providerId="LiveId" clId="{D5024726-2050-4235-9C4B-F6D3422E2979}" dt="2021-04-18T05:02:57.121" v="5162"/>
          <ac:picMkLst>
            <pc:docMk/>
            <pc:sldMk cId="0" sldId="267"/>
            <ac:picMk id="2" creationId="{8E23F812-CB9D-41F8-BA0A-4E526CA67468}"/>
          </ac:picMkLst>
        </pc:picChg>
      </pc:sldChg>
      <pc:sldChg chg="addSp modSp mod modTransition">
        <pc:chgData name="Ryan Stork" userId="235095675ee829be" providerId="LiveId" clId="{D5024726-2050-4235-9C4B-F6D3422E2979}" dt="2021-04-18T05:02:57.121" v="5162"/>
        <pc:sldMkLst>
          <pc:docMk/>
          <pc:sldMk cId="0" sldId="268"/>
        </pc:sldMkLst>
        <pc:spChg chg="mod">
          <ac:chgData name="Ryan Stork" userId="235095675ee829be" providerId="LiveId" clId="{D5024726-2050-4235-9C4B-F6D3422E2979}" dt="2021-04-18T03:16:17.613" v="5066" actId="20577"/>
          <ac:spMkLst>
            <pc:docMk/>
            <pc:sldMk cId="0" sldId="268"/>
            <ac:spMk id="231" creationId="{00000000-0000-0000-0000-000000000000}"/>
          </ac:spMkLst>
        </pc:spChg>
        <pc:picChg chg="add mod">
          <ac:chgData name="Ryan Stork" userId="235095675ee829be" providerId="LiveId" clId="{D5024726-2050-4235-9C4B-F6D3422E2979}" dt="2021-04-18T05:02:57.121" v="5162"/>
          <ac:picMkLst>
            <pc:docMk/>
            <pc:sldMk cId="0" sldId="268"/>
            <ac:picMk id="2" creationId="{E2F8FDA6-033C-4E9F-A4DE-62FA42198113}"/>
          </ac:picMkLst>
        </pc:picChg>
      </pc:sldChg>
      <pc:sldChg chg="addSp modSp mod modTransition">
        <pc:chgData name="Ryan Stork" userId="235095675ee829be" providerId="LiveId" clId="{D5024726-2050-4235-9C4B-F6D3422E2979}" dt="2021-04-18T05:02:57.121" v="5162"/>
        <pc:sldMkLst>
          <pc:docMk/>
          <pc:sldMk cId="0" sldId="269"/>
        </pc:sldMkLst>
        <pc:spChg chg="mod">
          <ac:chgData name="Ryan Stork" userId="235095675ee829be" providerId="LiveId" clId="{D5024726-2050-4235-9C4B-F6D3422E2979}" dt="2021-04-18T03:21:12.843" v="5145" actId="20577"/>
          <ac:spMkLst>
            <pc:docMk/>
            <pc:sldMk cId="0" sldId="269"/>
            <ac:spMk id="238" creationId="{00000000-0000-0000-0000-000000000000}"/>
          </ac:spMkLst>
        </pc:spChg>
        <pc:picChg chg="add mod">
          <ac:chgData name="Ryan Stork" userId="235095675ee829be" providerId="LiveId" clId="{D5024726-2050-4235-9C4B-F6D3422E2979}" dt="2021-04-18T05:02:57.121" v="5162"/>
          <ac:picMkLst>
            <pc:docMk/>
            <pc:sldMk cId="0" sldId="269"/>
            <ac:picMk id="2" creationId="{F80B181E-4044-4892-B7A6-899C5FB2B523}"/>
          </ac:picMkLst>
        </pc:picChg>
      </pc:sldChg>
      <pc:sldChg chg="addSp delSp modSp new mod modTransition">
        <pc:chgData name="Ryan Stork" userId="235095675ee829be" providerId="LiveId" clId="{D5024726-2050-4235-9C4B-F6D3422E2979}" dt="2021-04-18T05:02:57.121" v="5162"/>
        <pc:sldMkLst>
          <pc:docMk/>
          <pc:sldMk cId="331519907" sldId="270"/>
        </pc:sldMkLst>
        <pc:spChg chg="mod">
          <ac:chgData name="Ryan Stork" userId="235095675ee829be" providerId="LiveId" clId="{D5024726-2050-4235-9C4B-F6D3422E2979}" dt="2021-04-18T02:47:42.316" v="3080" actId="20577"/>
          <ac:spMkLst>
            <pc:docMk/>
            <pc:sldMk cId="331519907" sldId="270"/>
            <ac:spMk id="2" creationId="{164D1623-BE25-4C51-A65F-CEB5E9BF19A1}"/>
          </ac:spMkLst>
        </pc:spChg>
        <pc:spChg chg="del mod">
          <ac:chgData name="Ryan Stork" userId="235095675ee829be" providerId="LiveId" clId="{D5024726-2050-4235-9C4B-F6D3422E2979}" dt="2021-04-18T02:48:24.054" v="3088" actId="478"/>
          <ac:spMkLst>
            <pc:docMk/>
            <pc:sldMk cId="331519907" sldId="270"/>
            <ac:spMk id="3" creationId="{D8E4925D-1D90-427E-8405-8F78C2091712}"/>
          </ac:spMkLst>
        </pc:spChg>
        <pc:spChg chg="add del mod">
          <ac:chgData name="Ryan Stork" userId="235095675ee829be" providerId="LiveId" clId="{D5024726-2050-4235-9C4B-F6D3422E2979}" dt="2021-04-18T02:48:28.578" v="3089" actId="478"/>
          <ac:spMkLst>
            <pc:docMk/>
            <pc:sldMk cId="331519907" sldId="270"/>
            <ac:spMk id="5" creationId="{6F720596-67A5-405E-B701-F22894CA9ABB}"/>
          </ac:spMkLst>
        </pc:spChg>
        <pc:picChg chg="add mod">
          <ac:chgData name="Ryan Stork" userId="235095675ee829be" providerId="LiveId" clId="{D5024726-2050-4235-9C4B-F6D3422E2979}" dt="2021-04-18T02:51:36.583" v="3091" actId="1076"/>
          <ac:picMkLst>
            <pc:docMk/>
            <pc:sldMk cId="331519907" sldId="270"/>
            <ac:picMk id="6" creationId="{3564C342-4975-4A04-ACC9-709AE90381DA}"/>
          </ac:picMkLst>
        </pc:picChg>
        <pc:picChg chg="add mod">
          <ac:chgData name="Ryan Stork" userId="235095675ee829be" providerId="LiveId" clId="{D5024726-2050-4235-9C4B-F6D3422E2979}" dt="2021-04-18T05:02:57.121" v="5162"/>
          <ac:picMkLst>
            <pc:docMk/>
            <pc:sldMk cId="331519907" sldId="270"/>
            <ac:picMk id="7" creationId="{11133638-3218-47E2-A2C1-1CD150B38ACB}"/>
          </ac:picMkLst>
        </pc:picChg>
      </pc:sldChg>
      <pc:sldChg chg="addSp delSp modSp new mod modTransition">
        <pc:chgData name="Ryan Stork" userId="235095675ee829be" providerId="LiveId" clId="{D5024726-2050-4235-9C4B-F6D3422E2979}" dt="2021-04-18T05:02:57.121" v="5162"/>
        <pc:sldMkLst>
          <pc:docMk/>
          <pc:sldMk cId="611490073" sldId="271"/>
        </pc:sldMkLst>
        <pc:spChg chg="mod">
          <ac:chgData name="Ryan Stork" userId="235095675ee829be" providerId="LiveId" clId="{D5024726-2050-4235-9C4B-F6D3422E2979}" dt="2021-04-18T02:54:53.239" v="3171" actId="20577"/>
          <ac:spMkLst>
            <pc:docMk/>
            <pc:sldMk cId="611490073" sldId="271"/>
            <ac:spMk id="2" creationId="{5E0C6609-011E-4033-BB20-31FD89594C47}"/>
          </ac:spMkLst>
        </pc:spChg>
        <pc:spChg chg="del">
          <ac:chgData name="Ryan Stork" userId="235095675ee829be" providerId="LiveId" clId="{D5024726-2050-4235-9C4B-F6D3422E2979}" dt="2021-04-18T02:54:35.808" v="3126" actId="478"/>
          <ac:spMkLst>
            <pc:docMk/>
            <pc:sldMk cId="611490073" sldId="271"/>
            <ac:spMk id="3" creationId="{2E496EA2-642A-4488-BDFC-C2A9ECD47CC4}"/>
          </ac:spMkLst>
        </pc:spChg>
        <pc:picChg chg="add mod">
          <ac:chgData name="Ryan Stork" userId="235095675ee829be" providerId="LiveId" clId="{D5024726-2050-4235-9C4B-F6D3422E2979}" dt="2021-04-18T02:54:39.823" v="3128" actId="1076"/>
          <ac:picMkLst>
            <pc:docMk/>
            <pc:sldMk cId="611490073" sldId="271"/>
            <ac:picMk id="4" creationId="{384FCA7D-0899-45A3-88E8-9EF2BF04B827}"/>
          </ac:picMkLst>
        </pc:picChg>
        <pc:picChg chg="add mod">
          <ac:chgData name="Ryan Stork" userId="235095675ee829be" providerId="LiveId" clId="{D5024726-2050-4235-9C4B-F6D3422E2979}" dt="2021-04-18T05:02:57.121" v="5162"/>
          <ac:picMkLst>
            <pc:docMk/>
            <pc:sldMk cId="611490073" sldId="271"/>
            <ac:picMk id="5" creationId="{16B87600-0975-4C4C-91EB-E274CC72FB28}"/>
          </ac:picMkLst>
        </pc:picChg>
      </pc:sldChg>
      <pc:sldChg chg="addSp delSp modSp new mod modTransition">
        <pc:chgData name="Ryan Stork" userId="235095675ee829be" providerId="LiveId" clId="{D5024726-2050-4235-9C4B-F6D3422E2979}" dt="2021-04-18T05:02:57.121" v="5162"/>
        <pc:sldMkLst>
          <pc:docMk/>
          <pc:sldMk cId="3178266779" sldId="272"/>
        </pc:sldMkLst>
        <pc:spChg chg="mod">
          <ac:chgData name="Ryan Stork" userId="235095675ee829be" providerId="LiveId" clId="{D5024726-2050-4235-9C4B-F6D3422E2979}" dt="2021-04-18T02:56:23.901" v="3221" actId="20577"/>
          <ac:spMkLst>
            <pc:docMk/>
            <pc:sldMk cId="3178266779" sldId="272"/>
            <ac:spMk id="2" creationId="{9BFBF8F9-DB36-4020-B177-739B56B32C8A}"/>
          </ac:spMkLst>
        </pc:spChg>
        <pc:spChg chg="del">
          <ac:chgData name="Ryan Stork" userId="235095675ee829be" providerId="LiveId" clId="{D5024726-2050-4235-9C4B-F6D3422E2979}" dt="2021-04-18T02:56:03.281" v="3172" actId="478"/>
          <ac:spMkLst>
            <pc:docMk/>
            <pc:sldMk cId="3178266779" sldId="272"/>
            <ac:spMk id="3" creationId="{B1D8D018-02E5-4F6E-A853-3679A83A83B7}"/>
          </ac:spMkLst>
        </pc:spChg>
        <pc:picChg chg="add mod">
          <ac:chgData name="Ryan Stork" userId="235095675ee829be" providerId="LiveId" clId="{D5024726-2050-4235-9C4B-F6D3422E2979}" dt="2021-04-18T02:56:07.880" v="3174" actId="1076"/>
          <ac:picMkLst>
            <pc:docMk/>
            <pc:sldMk cId="3178266779" sldId="272"/>
            <ac:picMk id="4" creationId="{E82CE108-964D-49F4-BC42-D09CED3CA5DB}"/>
          </ac:picMkLst>
        </pc:picChg>
        <pc:picChg chg="add mod">
          <ac:chgData name="Ryan Stork" userId="235095675ee829be" providerId="LiveId" clId="{D5024726-2050-4235-9C4B-F6D3422E2979}" dt="2021-04-18T05:02:57.121" v="5162"/>
          <ac:picMkLst>
            <pc:docMk/>
            <pc:sldMk cId="3178266779" sldId="272"/>
            <ac:picMk id="5" creationId="{F0637B3E-9E1C-4E0C-83C2-145CB1857600}"/>
          </ac:picMkLst>
        </pc:picChg>
      </pc:sldChg>
      <pc:sldChg chg="addSp delSp modSp new mod modTransition">
        <pc:chgData name="Ryan Stork" userId="235095675ee829be" providerId="LiveId" clId="{D5024726-2050-4235-9C4B-F6D3422E2979}" dt="2021-04-18T05:02:57.121" v="5162"/>
        <pc:sldMkLst>
          <pc:docMk/>
          <pc:sldMk cId="875714889" sldId="273"/>
        </pc:sldMkLst>
        <pc:spChg chg="mod">
          <ac:chgData name="Ryan Stork" userId="235095675ee829be" providerId="LiveId" clId="{D5024726-2050-4235-9C4B-F6D3422E2979}" dt="2021-04-18T02:53:17.258" v="3125" actId="20577"/>
          <ac:spMkLst>
            <pc:docMk/>
            <pc:sldMk cId="875714889" sldId="273"/>
            <ac:spMk id="2" creationId="{978DD054-29B0-4D61-B7ED-17D00465F771}"/>
          </ac:spMkLst>
        </pc:spChg>
        <pc:spChg chg="del">
          <ac:chgData name="Ryan Stork" userId="235095675ee829be" providerId="LiveId" clId="{D5024726-2050-4235-9C4B-F6D3422E2979}" dt="2021-04-18T02:52:51.512" v="3095" actId="478"/>
          <ac:spMkLst>
            <pc:docMk/>
            <pc:sldMk cId="875714889" sldId="273"/>
            <ac:spMk id="3" creationId="{876EB476-34E8-4BF1-AA99-6C2DC702C7C7}"/>
          </ac:spMkLst>
        </pc:spChg>
        <pc:picChg chg="add mod">
          <ac:chgData name="Ryan Stork" userId="235095675ee829be" providerId="LiveId" clId="{D5024726-2050-4235-9C4B-F6D3422E2979}" dt="2021-04-18T02:53:04.935" v="3098" actId="1076"/>
          <ac:picMkLst>
            <pc:docMk/>
            <pc:sldMk cId="875714889" sldId="273"/>
            <ac:picMk id="4" creationId="{A4E935BA-73B7-4605-9661-7BCD167D9F15}"/>
          </ac:picMkLst>
        </pc:picChg>
        <pc:picChg chg="add mod">
          <ac:chgData name="Ryan Stork" userId="235095675ee829be" providerId="LiveId" clId="{D5024726-2050-4235-9C4B-F6D3422E2979}" dt="2021-04-18T05:02:57.121" v="5162"/>
          <ac:picMkLst>
            <pc:docMk/>
            <pc:sldMk cId="875714889" sldId="273"/>
            <ac:picMk id="5" creationId="{1EC4503C-E745-4615-8018-00827176062F}"/>
          </ac:picMkLst>
        </pc:picChg>
      </pc:sldChg>
      <pc:sldChg chg="addSp delSp modSp new mod modTransition">
        <pc:chgData name="Ryan Stork" userId="235095675ee829be" providerId="LiveId" clId="{D5024726-2050-4235-9C4B-F6D3422E2979}" dt="2021-04-18T05:02:57.121" v="5162"/>
        <pc:sldMkLst>
          <pc:docMk/>
          <pc:sldMk cId="978840258" sldId="274"/>
        </pc:sldMkLst>
        <pc:spChg chg="mod">
          <ac:chgData name="Ryan Stork" userId="235095675ee829be" providerId="LiveId" clId="{D5024726-2050-4235-9C4B-F6D3422E2979}" dt="2021-04-18T02:56:38.115" v="3244" actId="20577"/>
          <ac:spMkLst>
            <pc:docMk/>
            <pc:sldMk cId="978840258" sldId="274"/>
            <ac:spMk id="2" creationId="{39B165CA-535B-4F65-AFE1-09E444B4D10C}"/>
          </ac:spMkLst>
        </pc:spChg>
        <pc:spChg chg="del">
          <ac:chgData name="Ryan Stork" userId="235095675ee829be" providerId="LiveId" clId="{D5024726-2050-4235-9C4B-F6D3422E2979}" dt="2021-04-18T02:56:43.153" v="3245" actId="478"/>
          <ac:spMkLst>
            <pc:docMk/>
            <pc:sldMk cId="978840258" sldId="274"/>
            <ac:spMk id="3" creationId="{52E801B9-7E7B-4B26-A80F-1F7A63829275}"/>
          </ac:spMkLst>
        </pc:spChg>
        <pc:spChg chg="add del mod">
          <ac:chgData name="Ryan Stork" userId="235095675ee829be" providerId="LiveId" clId="{D5024726-2050-4235-9C4B-F6D3422E2979}" dt="2021-04-18T03:00:20.050" v="3259"/>
          <ac:spMkLst>
            <pc:docMk/>
            <pc:sldMk cId="978840258" sldId="274"/>
            <ac:spMk id="5" creationId="{AD836A23-35B3-484A-92CC-F7922D103756}"/>
          </ac:spMkLst>
        </pc:spChg>
        <pc:spChg chg="add mod">
          <ac:chgData name="Ryan Stork" userId="235095675ee829be" providerId="LiveId" clId="{D5024726-2050-4235-9C4B-F6D3422E2979}" dt="2021-04-18T03:01:37.968" v="3519" actId="2711"/>
          <ac:spMkLst>
            <pc:docMk/>
            <pc:sldMk cId="978840258" sldId="274"/>
            <ac:spMk id="6" creationId="{648BCAAA-457C-4BED-9E32-317F26274618}"/>
          </ac:spMkLst>
        </pc:spChg>
        <pc:picChg chg="add mod">
          <ac:chgData name="Ryan Stork" userId="235095675ee829be" providerId="LiveId" clId="{D5024726-2050-4235-9C4B-F6D3422E2979}" dt="2021-04-18T03:00:05.710" v="3248" actId="1076"/>
          <ac:picMkLst>
            <pc:docMk/>
            <pc:sldMk cId="978840258" sldId="274"/>
            <ac:picMk id="4" creationId="{F1ECFEB6-1604-4D72-A6C0-6BC44F6B4CF5}"/>
          </ac:picMkLst>
        </pc:picChg>
        <pc:picChg chg="add mod">
          <ac:chgData name="Ryan Stork" userId="235095675ee829be" providerId="LiveId" clId="{D5024726-2050-4235-9C4B-F6D3422E2979}" dt="2021-04-18T05:02:57.121" v="5162"/>
          <ac:picMkLst>
            <pc:docMk/>
            <pc:sldMk cId="978840258" sldId="274"/>
            <ac:picMk id="7" creationId="{BFF0E5EF-5F1D-46DE-BEEE-C7FDF0F1852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are some of the security risks that have been found and prioritized in the threat matrix.  Using a static testing tool like </a:t>
            </a:r>
            <a:r>
              <a:rPr lang="en-US" dirty="0" err="1"/>
              <a:t>CPPCheck</a:t>
            </a:r>
            <a:r>
              <a:rPr lang="en-US" dirty="0"/>
              <a:t> or Maven can help assess previously found</a:t>
            </a:r>
          </a:p>
          <a:p>
            <a:pPr marL="0" lvl="0" indent="0" algn="l" rtl="0">
              <a:lnSpc>
                <a:spcPct val="100000"/>
              </a:lnSpc>
              <a:spcBef>
                <a:spcPts val="0"/>
              </a:spcBef>
              <a:spcAft>
                <a:spcPts val="0"/>
              </a:spcAft>
              <a:buSzPts val="1100"/>
              <a:buNone/>
            </a:pPr>
            <a:r>
              <a:rPr lang="en-US" dirty="0"/>
              <a:t>Vulnerabilities to make sure they are protected against and mitigated.  The most likely method of a hacker gaining access to our system would be thru insecure code.  This is the purpose of the static testing tool.  We will also use the defense in depth strategy to prevent Denial of Service attacks, which is a priority.  Our policy of limiting the number of invalid usernames and passwords will help prevent a brute force attack, so that is a low priority.  We will also have a secure entrance with cameras, so that a hacker gaining entrance is a very unlikely possibility.</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10 principles are found in every coding standard for each programming language, written in white.  Along with them are 10 secure coding standards, written in orange showing the connection between the two.</a:t>
            </a:r>
            <a:endParaRPr lang="en-US" sz="1100" b="0" i="0" u="none" strike="noStrike" cap="none" dirty="0">
              <a:solidFill>
                <a:srgbClr val="000000"/>
              </a:solidFill>
              <a:effectLst/>
              <a:latin typeface="Arial"/>
              <a:ea typeface="Arial"/>
              <a:cs typeface="Arial"/>
              <a:sym typeface="Arial"/>
            </a:endParaRPr>
          </a:p>
          <a:p>
            <a:pPr marL="228600" lvl="0" indent="-228600" algn="l" rtl="0">
              <a:lnSpc>
                <a:spcPct val="100000"/>
              </a:lnSpc>
              <a:spcBef>
                <a:spcPts val="0"/>
              </a:spcBef>
              <a:spcAft>
                <a:spcPts val="0"/>
              </a:spcAft>
              <a:buSzPts val="1100"/>
              <a:buAutoNum type="arabicParenR"/>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Ryan Stork</a:t>
            </a: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8CAA0717-0ED0-49BF-8594-5C160C54F42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36"/>
    </mc:Choice>
    <mc:Fallback>
      <p:transition spd="slow" advTm="7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6609-011E-4033-BB20-31FD89594C47}"/>
              </a:ext>
            </a:extLst>
          </p:cNvPr>
          <p:cNvSpPr>
            <a:spLocks noGrp="1"/>
          </p:cNvSpPr>
          <p:nvPr>
            <p:ph type="title"/>
          </p:nvPr>
        </p:nvSpPr>
        <p:spPr/>
        <p:txBody>
          <a:bodyPr/>
          <a:lstStyle/>
          <a:p>
            <a:r>
              <a:rPr lang="en-US" dirty="0"/>
              <a:t>Unit Testing Vector Out of Bounds</a:t>
            </a:r>
          </a:p>
        </p:txBody>
      </p:sp>
      <p:pic>
        <p:nvPicPr>
          <p:cNvPr id="4" name="Picture 3">
            <a:extLst>
              <a:ext uri="{FF2B5EF4-FFF2-40B4-BE49-F238E27FC236}">
                <a16:creationId xmlns:a16="http://schemas.microsoft.com/office/drawing/2014/main" id="{384FCA7D-0899-45A3-88E8-9EF2BF04B827}"/>
              </a:ext>
            </a:extLst>
          </p:cNvPr>
          <p:cNvPicPr>
            <a:picLocks noChangeAspect="1"/>
          </p:cNvPicPr>
          <p:nvPr/>
        </p:nvPicPr>
        <p:blipFill>
          <a:blip r:embed="rId4"/>
          <a:stretch>
            <a:fillRect/>
          </a:stretch>
        </p:blipFill>
        <p:spPr>
          <a:xfrm>
            <a:off x="303991" y="2665933"/>
            <a:ext cx="11584017" cy="2876951"/>
          </a:xfrm>
          <a:prstGeom prst="rect">
            <a:avLst/>
          </a:prstGeom>
        </p:spPr>
      </p:pic>
      <p:pic>
        <p:nvPicPr>
          <p:cNvPr id="5" name="Audio 4">
            <a:hlinkClick r:id="" action="ppaction://media"/>
            <a:extLst>
              <a:ext uri="{FF2B5EF4-FFF2-40B4-BE49-F238E27FC236}">
                <a16:creationId xmlns:a16="http://schemas.microsoft.com/office/drawing/2014/main" id="{16B87600-0975-4C4C-91EB-E274CC72FB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11490073"/>
      </p:ext>
    </p:extLst>
  </p:cSld>
  <p:clrMapOvr>
    <a:masterClrMapping/>
  </p:clrMapOvr>
  <mc:AlternateContent xmlns:mc="http://schemas.openxmlformats.org/markup-compatibility/2006">
    <mc:Choice xmlns:p14="http://schemas.microsoft.com/office/powerpoint/2010/main" Requires="p14">
      <p:transition spd="slow" p14:dur="2000" advTm="31519"/>
    </mc:Choice>
    <mc:Fallback>
      <p:transition spd="slow" advTm="31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F8F9-DB36-4020-B177-739B56B32C8A}"/>
              </a:ext>
            </a:extLst>
          </p:cNvPr>
          <p:cNvSpPr>
            <a:spLocks noGrp="1"/>
          </p:cNvSpPr>
          <p:nvPr>
            <p:ph type="title"/>
          </p:nvPr>
        </p:nvSpPr>
        <p:spPr/>
        <p:txBody>
          <a:bodyPr/>
          <a:lstStyle/>
          <a:p>
            <a:r>
              <a:rPr lang="en-US" dirty="0"/>
              <a:t>Unit Testing Erase the Collection</a:t>
            </a:r>
          </a:p>
        </p:txBody>
      </p:sp>
      <p:pic>
        <p:nvPicPr>
          <p:cNvPr id="4" name="Picture 3">
            <a:extLst>
              <a:ext uri="{FF2B5EF4-FFF2-40B4-BE49-F238E27FC236}">
                <a16:creationId xmlns:a16="http://schemas.microsoft.com/office/drawing/2014/main" id="{E82CE108-964D-49F4-BC42-D09CED3CA5DB}"/>
              </a:ext>
            </a:extLst>
          </p:cNvPr>
          <p:cNvPicPr>
            <a:picLocks noChangeAspect="1"/>
          </p:cNvPicPr>
          <p:nvPr/>
        </p:nvPicPr>
        <p:blipFill>
          <a:blip r:embed="rId4"/>
          <a:stretch>
            <a:fillRect/>
          </a:stretch>
        </p:blipFill>
        <p:spPr>
          <a:xfrm>
            <a:off x="875571" y="2826135"/>
            <a:ext cx="10440857" cy="2743583"/>
          </a:xfrm>
          <a:prstGeom prst="rect">
            <a:avLst/>
          </a:prstGeom>
        </p:spPr>
      </p:pic>
      <p:pic>
        <p:nvPicPr>
          <p:cNvPr id="5" name="Audio 4">
            <a:hlinkClick r:id="" action="ppaction://media"/>
            <a:extLst>
              <a:ext uri="{FF2B5EF4-FFF2-40B4-BE49-F238E27FC236}">
                <a16:creationId xmlns:a16="http://schemas.microsoft.com/office/drawing/2014/main" id="{F0637B3E-9E1C-4E0C-83C2-145CB18576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78266779"/>
      </p:ext>
    </p:extLst>
  </p:cSld>
  <p:clrMapOvr>
    <a:masterClrMapping/>
  </p:clrMapOvr>
  <mc:AlternateContent xmlns:mc="http://schemas.openxmlformats.org/markup-compatibility/2006">
    <mc:Choice xmlns:p14="http://schemas.microsoft.com/office/powerpoint/2010/main" Requires="p14">
      <p:transition spd="slow" p14:dur="2000" advTm="14197"/>
    </mc:Choice>
    <mc:Fallback>
      <p:transition spd="slow" advTm="14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D054-29B0-4D61-B7ED-17D00465F771}"/>
              </a:ext>
            </a:extLst>
          </p:cNvPr>
          <p:cNvSpPr>
            <a:spLocks noGrp="1"/>
          </p:cNvSpPr>
          <p:nvPr>
            <p:ph type="title"/>
          </p:nvPr>
        </p:nvSpPr>
        <p:spPr/>
        <p:txBody>
          <a:bodyPr/>
          <a:lstStyle/>
          <a:p>
            <a:r>
              <a:rPr lang="en-US" dirty="0"/>
              <a:t>Unit Test Vector Resizing</a:t>
            </a:r>
          </a:p>
        </p:txBody>
      </p:sp>
      <p:pic>
        <p:nvPicPr>
          <p:cNvPr id="4" name="Picture 3">
            <a:extLst>
              <a:ext uri="{FF2B5EF4-FFF2-40B4-BE49-F238E27FC236}">
                <a16:creationId xmlns:a16="http://schemas.microsoft.com/office/drawing/2014/main" id="{A4E935BA-73B7-4605-9661-7BCD167D9F15}"/>
              </a:ext>
            </a:extLst>
          </p:cNvPr>
          <p:cNvPicPr>
            <a:picLocks noChangeAspect="1"/>
          </p:cNvPicPr>
          <p:nvPr/>
        </p:nvPicPr>
        <p:blipFill>
          <a:blip r:embed="rId4"/>
          <a:stretch>
            <a:fillRect/>
          </a:stretch>
        </p:blipFill>
        <p:spPr>
          <a:xfrm>
            <a:off x="1070861" y="2228682"/>
            <a:ext cx="10050278" cy="2400635"/>
          </a:xfrm>
          <a:prstGeom prst="rect">
            <a:avLst/>
          </a:prstGeom>
        </p:spPr>
      </p:pic>
      <p:pic>
        <p:nvPicPr>
          <p:cNvPr id="5" name="Audio 4">
            <a:hlinkClick r:id="" action="ppaction://media"/>
            <a:extLst>
              <a:ext uri="{FF2B5EF4-FFF2-40B4-BE49-F238E27FC236}">
                <a16:creationId xmlns:a16="http://schemas.microsoft.com/office/drawing/2014/main" id="{1EC4503C-E745-4615-8018-0082717606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75714889"/>
      </p:ext>
    </p:extLst>
  </p:cSld>
  <p:clrMapOvr>
    <a:masterClrMapping/>
  </p:clrMapOvr>
  <mc:AlternateContent xmlns:mc="http://schemas.openxmlformats.org/markup-compatibility/2006">
    <mc:Choice xmlns:p14="http://schemas.microsoft.com/office/powerpoint/2010/main" Requires="p14">
      <p:transition spd="slow" p14:dur="2000" advTm="20327"/>
    </mc:Choice>
    <mc:Fallback>
      <p:transition spd="slow" advTm="20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165CA-535B-4F65-AFE1-09E444B4D10C}"/>
              </a:ext>
            </a:extLst>
          </p:cNvPr>
          <p:cNvSpPr>
            <a:spLocks noGrp="1"/>
          </p:cNvSpPr>
          <p:nvPr>
            <p:ph type="title"/>
          </p:nvPr>
        </p:nvSpPr>
        <p:spPr/>
        <p:txBody>
          <a:bodyPr/>
          <a:lstStyle/>
          <a:p>
            <a:r>
              <a:rPr lang="en-US" dirty="0"/>
              <a:t>Unit Testing - Results</a:t>
            </a:r>
          </a:p>
        </p:txBody>
      </p:sp>
      <p:pic>
        <p:nvPicPr>
          <p:cNvPr id="4" name="Picture 3">
            <a:extLst>
              <a:ext uri="{FF2B5EF4-FFF2-40B4-BE49-F238E27FC236}">
                <a16:creationId xmlns:a16="http://schemas.microsoft.com/office/drawing/2014/main" id="{F1ECFEB6-1604-4D72-A6C0-6BC44F6B4CF5}"/>
              </a:ext>
            </a:extLst>
          </p:cNvPr>
          <p:cNvPicPr>
            <a:picLocks noChangeAspect="1"/>
          </p:cNvPicPr>
          <p:nvPr/>
        </p:nvPicPr>
        <p:blipFill>
          <a:blip r:embed="rId4"/>
          <a:stretch>
            <a:fillRect/>
          </a:stretch>
        </p:blipFill>
        <p:spPr>
          <a:xfrm>
            <a:off x="685800" y="1715469"/>
            <a:ext cx="4667901" cy="4715533"/>
          </a:xfrm>
          <a:prstGeom prst="rect">
            <a:avLst/>
          </a:prstGeom>
        </p:spPr>
      </p:pic>
      <p:sp>
        <p:nvSpPr>
          <p:cNvPr id="6" name="TextBox 5">
            <a:extLst>
              <a:ext uri="{FF2B5EF4-FFF2-40B4-BE49-F238E27FC236}">
                <a16:creationId xmlns:a16="http://schemas.microsoft.com/office/drawing/2014/main" id="{648BCAAA-457C-4BED-9E32-317F26274618}"/>
              </a:ext>
            </a:extLst>
          </p:cNvPr>
          <p:cNvSpPr txBox="1"/>
          <p:nvPr/>
        </p:nvSpPr>
        <p:spPr>
          <a:xfrm>
            <a:off x="6639791" y="1984664"/>
            <a:ext cx="4667901" cy="2462213"/>
          </a:xfrm>
          <a:prstGeom prst="rect">
            <a:avLst/>
          </a:prstGeom>
          <a:noFill/>
        </p:spPr>
        <p:txBody>
          <a:bodyPr wrap="square" rtlCol="0">
            <a:spAutoFit/>
          </a:bodyPr>
          <a:lstStyle/>
          <a:p>
            <a:r>
              <a:rPr lang="en-US" sz="2200" dirty="0">
                <a:solidFill>
                  <a:schemeClr val="bg1"/>
                </a:solidFill>
                <a:latin typeface="Century Gothic" panose="020B0502020202020204" pitchFamily="34" charset="0"/>
              </a:rPr>
              <a:t>This is a picture of the results from the Unit Testing.  The ones marked in blue are the results of running the tests.  All the ones that were supposed to pass, did pass.  The ones that were supposed to fail, did fail.</a:t>
            </a:r>
          </a:p>
        </p:txBody>
      </p:sp>
      <p:pic>
        <p:nvPicPr>
          <p:cNvPr id="7" name="Audio 6">
            <a:hlinkClick r:id="" action="ppaction://media"/>
            <a:extLst>
              <a:ext uri="{FF2B5EF4-FFF2-40B4-BE49-F238E27FC236}">
                <a16:creationId xmlns:a16="http://schemas.microsoft.com/office/drawing/2014/main" id="{BFF0E5EF-5F1D-46DE-BEEE-C7FDF0F185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78840258"/>
      </p:ext>
    </p:extLst>
  </p:cSld>
  <p:clrMapOvr>
    <a:masterClrMapping/>
  </p:clrMapOvr>
  <mc:AlternateContent xmlns:mc="http://schemas.openxmlformats.org/markup-compatibility/2006">
    <mc:Choice xmlns:p14="http://schemas.microsoft.com/office/powerpoint/2010/main" Requires="p14">
      <p:transition spd="slow" p14:dur="2000" advTm="28756"/>
    </mc:Choice>
    <mc:Fallback>
      <p:transition spd="slow" advTm="28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41AAC5B-05A1-4328-868A-E86886866C7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637"/>
    </mc:Choice>
    <mc:Fallback>
      <p:transition spd="slow" advTm="30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a:t>With automation, we will assess the situation and develop a plan.  We will then design a plan to make sure that all the security measures that were planned for are tested for.  We will create a secure build that will encompass our design.  We will then verify and test the product.  Once a successful secure build is made, we will transition to a production role and provide health checks of the software.  We will have software that can monitor and detect when an issue occurs.  We will respond with a software update and patch.  Finally, we will maintain and stabilize any issue of destabilization.</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B811619-41EF-4417-B127-439A50A7C8D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250"/>
    </mc:Choice>
    <mc:Fallback>
      <p:transition spd="slow" advTm="40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There will always be more problems if you wait to solve to solve an issue once it is found.  The cost will also be greater.  If a problem is found, but not solved, then it may occur again.  If it occurs when the product has been launched, it requires reprogramming and redeployment back into the field.  There might also be monetary compensation because of the cause of failure.</a:t>
            </a:r>
          </a:p>
          <a:p>
            <a:pPr marL="228600" lvl="0" indent="-228600" algn="l" rtl="0">
              <a:lnSpc>
                <a:spcPct val="90000"/>
              </a:lnSpc>
              <a:spcBef>
                <a:spcPts val="0"/>
              </a:spcBef>
              <a:spcAft>
                <a:spcPts val="0"/>
              </a:spcAft>
              <a:buClr>
                <a:schemeClr val="lt1"/>
              </a:buClr>
              <a:buSzPts val="2000"/>
              <a:buChar char="•"/>
            </a:pPr>
            <a:r>
              <a:rPr lang="en-US" sz="2000" dirty="0"/>
              <a:t>Instead, you should act now.  This lowers the overall risk, and it is the cheapest to fix a problem immediately vs later.  If a developer doesn’t correct the situation, then the problem should be given to the project manager.  This person will make sure that the issue is resolved.</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1C45164-44C9-4EB0-AF92-3FC3DA4A2FE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660"/>
    </mc:Choice>
    <mc:Fallback>
      <p:transition spd="slow" advTm="60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sz="2400" dirty="0"/>
              <a:t>The gaps in this security policy lie with making sure that the system stays up to date and with the trends of hacking</a:t>
            </a:r>
          </a:p>
          <a:p>
            <a:pPr marL="228600" indent="-228600">
              <a:spcBef>
                <a:spcPts val="0"/>
              </a:spcBef>
            </a:pPr>
            <a:r>
              <a:rPr lang="en-US" sz="2400" dirty="0"/>
              <a:t>If a patch comes out for the system, we should update to the most current patch.  This will close any vulnerabilities that may have been found and fixed.</a:t>
            </a:r>
          </a:p>
          <a:p>
            <a:pPr marL="228600" indent="-228600">
              <a:spcBef>
                <a:spcPts val="0"/>
              </a:spcBef>
            </a:pPr>
            <a:r>
              <a:rPr lang="en-US" sz="2400" dirty="0"/>
              <a:t>If a trend of a certain type of attack becomes prevalent, like Denial-of-Service attacks, we should make sure that the system is protected against such attacks.</a:t>
            </a:r>
            <a:endParaRPr sz="2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E23F812-CB9D-41F8-BA0A-4E526CA674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050"/>
    </mc:Choice>
    <mc:Fallback>
      <p:transition spd="slow" advTm="34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t>The number one standard that should be adopted into this program is developing secure code from the beginning.</a:t>
            </a:r>
          </a:p>
          <a:p>
            <a:pPr marL="228600" indent="-228600">
              <a:spcBef>
                <a:spcPts val="0"/>
              </a:spcBef>
              <a:buSzPts val="2200"/>
            </a:pPr>
            <a:r>
              <a:rPr lang="en-US" dirty="0"/>
              <a:t>This is a team project; we should be working as a team to make sure that the programs are secure.</a:t>
            </a:r>
          </a:p>
          <a:p>
            <a:pPr marL="228600" indent="-228600">
              <a:spcBef>
                <a:spcPts val="0"/>
              </a:spcBef>
              <a:buSzPts val="2200"/>
            </a:pPr>
            <a:r>
              <a:rPr lang="en-US" dirty="0"/>
              <a:t>Code should be written by one person and reviewed by a different person to reduce the chance of cognitive dissonance. </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2F8FDA6-033C-4E9F-A4DE-62FA4219811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623"/>
    </mc:Choice>
    <mc:Fallback>
      <p:transition spd="slow" advTm="39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200"/>
            </a:pPr>
            <a:r>
              <a:rPr lang="en-US" dirty="0" err="1"/>
              <a:t>Seacord</a:t>
            </a:r>
            <a:r>
              <a:rPr lang="en-US" dirty="0"/>
              <a:t>, R. C.  (20130323). Secure Coding in C and C,  2nd Edition. [[VitalSource Bookshelf version]].  Retrieved from vbk://9780132981972</a:t>
            </a:r>
          </a:p>
          <a:p>
            <a:pPr marL="228600" lvl="0" indent="-228600">
              <a:spcBef>
                <a:spcPts val="0"/>
              </a:spcBef>
              <a:buSzPts val="2200"/>
            </a:pPr>
            <a:endParaRPr lang="en-US" dirty="0"/>
          </a:p>
          <a:p>
            <a:pPr marL="228600" lvl="0" indent="-228600">
              <a:spcBef>
                <a:spcPts val="0"/>
              </a:spcBef>
              <a:buSzPts val="2200"/>
            </a:pPr>
            <a:r>
              <a:rPr lang="en-US" dirty="0"/>
              <a:t>Admin, 5/29/2020. SEI Cert C++ Coding Standard. Retrieved from: https://wiki.sei.cmu.edu/confluence/pages/viewpage.action?pageId=88046682</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80B181E-4044-4892-B7A6-899C5FB2B52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05"/>
    </mc:Choice>
    <mc:Fallback>
      <p:transition spd="slow" advTm="7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221325" y="2069502"/>
            <a:ext cx="4414101"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The security policy that I am recommending to implement is a viable, cost effective Defense-in-Depth strategy.  This will lower the chances of a successful attack, mitigate losses in a potential attack and protect the company from lawsuits, should an issue arise.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4633122" y="221794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E03212C-94FC-4A90-9588-755F2E6D874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07"/>
    </mc:Choice>
    <mc:Fallback>
      <p:transition spd="slow" advTm="33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p:cNvGraphicFramePr/>
          <p:nvPr>
            <p:extLst>
              <p:ext uri="{D42A27DB-BD31-4B8C-83A1-F6EECF244321}">
                <p14:modId xmlns:p14="http://schemas.microsoft.com/office/powerpoint/2010/main" val="695234925"/>
              </p:ext>
            </p:extLst>
          </p:nvPr>
        </p:nvGraphicFramePr>
        <p:xfrm>
          <a:off x="3171900" y="1946892"/>
          <a:ext cx="7835225" cy="4754820"/>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Hacker gaining access thru non-secure code</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Prevent DoS attacks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Brute force attack to gain entrance to our data</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Hacker gaining entrance to facility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C112BB0-1EDB-45F7-B33A-39CCCB2185F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648"/>
    </mc:Choice>
    <mc:Fallback>
      <p:transition spd="slow" advTm="53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117318" cy="4024125"/>
          </a:xfrm>
          <a:prstGeom prst="rect">
            <a:avLst/>
          </a:prstGeom>
          <a:noFill/>
          <a:ln>
            <a:noFill/>
          </a:ln>
        </p:spPr>
        <p:txBody>
          <a:bodyPr spcFirstLastPara="1" wrap="square" lIns="91425" tIns="45700" rIns="91425" bIns="45700" anchor="t" anchorCtr="0">
            <a:normAutofit/>
          </a:bodyPr>
          <a:lstStyle/>
          <a:p>
            <a:pPr marL="342900">
              <a:spcBef>
                <a:spcPts val="0"/>
              </a:spcBef>
              <a:buSzPts val="2200"/>
            </a:pPr>
            <a:r>
              <a:rPr lang="en-US" dirty="0"/>
              <a:t>Validate User Input - </a:t>
            </a:r>
            <a:r>
              <a:rPr lang="en-US" dirty="0">
                <a:solidFill>
                  <a:schemeClr val="accent2"/>
                </a:solidFill>
              </a:rPr>
              <a:t>[INT-33-C] [STR -50-CPP] [STR-02-C]</a:t>
            </a:r>
          </a:p>
          <a:p>
            <a:pPr marL="342900">
              <a:spcBef>
                <a:spcPts val="0"/>
              </a:spcBef>
              <a:buSzPts val="2200"/>
            </a:pPr>
            <a:r>
              <a:rPr lang="en-US" dirty="0"/>
              <a:t>Heed Compiler Warnings - </a:t>
            </a:r>
            <a:r>
              <a:rPr lang="en-US" dirty="0">
                <a:solidFill>
                  <a:schemeClr val="accent2"/>
                </a:solidFill>
              </a:rPr>
              <a:t>[STR -50-CPP]</a:t>
            </a:r>
          </a:p>
          <a:p>
            <a:pPr marL="342900">
              <a:spcBef>
                <a:spcPts val="0"/>
              </a:spcBef>
              <a:buSzPts val="2200"/>
            </a:pPr>
            <a:r>
              <a:rPr lang="en-US" dirty="0"/>
              <a:t>Architect and Design for Security Policies - </a:t>
            </a:r>
            <a:r>
              <a:rPr lang="en-US" dirty="0">
                <a:solidFill>
                  <a:schemeClr val="accent2"/>
                </a:solidFill>
              </a:rPr>
              <a:t>[STR -50-CPP] [STR-02-C] [MEM-51-CPP] [DCL-03-C] [ERR-57-CPP]</a:t>
            </a:r>
          </a:p>
          <a:p>
            <a:pPr marL="342900">
              <a:spcBef>
                <a:spcPts val="0"/>
              </a:spcBef>
              <a:buSzPts val="2200"/>
            </a:pPr>
            <a:r>
              <a:rPr lang="en-US" dirty="0"/>
              <a:t>Keep it Simple - </a:t>
            </a:r>
            <a:r>
              <a:rPr lang="en-US" dirty="0">
                <a:solidFill>
                  <a:schemeClr val="accent2"/>
                </a:solidFill>
              </a:rPr>
              <a:t>[DCL-53-CPP] [EXP-50-CPP]</a:t>
            </a:r>
          </a:p>
          <a:p>
            <a:pPr marL="342900">
              <a:spcBef>
                <a:spcPts val="0"/>
              </a:spcBef>
              <a:buSzPts val="2200"/>
            </a:pPr>
            <a:r>
              <a:rPr lang="en-US" dirty="0"/>
              <a:t>Default Deny</a:t>
            </a:r>
          </a:p>
          <a:p>
            <a:pPr marL="342900">
              <a:spcBef>
                <a:spcPts val="0"/>
              </a:spcBef>
              <a:buSzPts val="2200"/>
            </a:pPr>
            <a:r>
              <a:rPr lang="en-US" dirty="0"/>
              <a:t>Adhere to the principle of least privilege</a:t>
            </a:r>
          </a:p>
          <a:p>
            <a:pPr marL="342900">
              <a:spcBef>
                <a:spcPts val="0"/>
              </a:spcBef>
              <a:buSzPts val="2200"/>
            </a:pPr>
            <a:r>
              <a:rPr lang="en-US" dirty="0"/>
              <a:t>Sanitize data sent to other systems - </a:t>
            </a:r>
            <a:r>
              <a:rPr lang="en-US" dirty="0">
                <a:solidFill>
                  <a:schemeClr val="accent2"/>
                </a:solidFill>
              </a:rPr>
              <a:t>[STR-02-C] [MSC-11-C]</a:t>
            </a:r>
          </a:p>
          <a:p>
            <a:pPr marL="342900">
              <a:spcBef>
                <a:spcPts val="0"/>
              </a:spcBef>
              <a:buSzPts val="2200"/>
            </a:pPr>
            <a:r>
              <a:rPr lang="en-US" dirty="0"/>
              <a:t>Practice defense in depth</a:t>
            </a:r>
          </a:p>
          <a:p>
            <a:pPr marL="342900">
              <a:spcBef>
                <a:spcPts val="0"/>
              </a:spcBef>
              <a:buSzPts val="2200"/>
            </a:pPr>
            <a:r>
              <a:rPr lang="en-US" dirty="0"/>
              <a:t>Use effective Quality Assurance Techniques - </a:t>
            </a:r>
            <a:r>
              <a:rPr lang="en-US" dirty="0">
                <a:solidFill>
                  <a:schemeClr val="accent2"/>
                </a:solidFill>
              </a:rPr>
              <a:t>[DCL-03-C] [ERR-50-CPP]</a:t>
            </a:r>
          </a:p>
          <a:p>
            <a:pPr marL="342900">
              <a:spcBef>
                <a:spcPts val="0"/>
              </a:spcBef>
              <a:buSzPts val="2200"/>
            </a:pPr>
            <a:r>
              <a:rPr lang="en-US" dirty="0"/>
              <a:t>Adopt a secure coding standard - </a:t>
            </a:r>
            <a:r>
              <a:rPr lang="en-US" dirty="0">
                <a:solidFill>
                  <a:schemeClr val="accent2"/>
                </a:solidFill>
              </a:rPr>
              <a:t>[MEM-51-CPP] [MSC-11-C] [ERR-57-CPP]</a:t>
            </a:r>
            <a:endParaRPr dirty="0">
              <a:solidFill>
                <a:schemeClr val="accent2"/>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FEF7690-6C55-4869-81DC-509AD296CCB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728"/>
    </mc:Choice>
    <mc:Fallback>
      <p:transition spd="slow" advTm="1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lt1"/>
              </a:buClr>
              <a:buSzPts val="2000"/>
              <a:buNone/>
            </a:pPr>
            <a:r>
              <a:rPr lang="en-US" dirty="0"/>
              <a:t>I have chosen 10 coding standards to protect against as we create secure code.  The standard that I rank these is a multiplication between the Severity of the event occurring and its likelihood.  The more severe and likely, the higher the score.</a:t>
            </a:r>
          </a:p>
          <a:p>
            <a:pPr marL="0" lvl="0" indent="0" algn="l" rtl="0">
              <a:lnSpc>
                <a:spcPct val="90000"/>
              </a:lnSpc>
              <a:spcBef>
                <a:spcPts val="0"/>
              </a:spcBef>
              <a:spcAft>
                <a:spcPts val="0"/>
              </a:spcAft>
              <a:buClr>
                <a:schemeClr val="lt1"/>
              </a:buClr>
              <a:buSzPts val="2000"/>
              <a:buNone/>
            </a:pPr>
            <a:endParaRPr lang="en-US" dirty="0"/>
          </a:p>
          <a:p>
            <a:pPr marL="342900">
              <a:spcBef>
                <a:spcPts val="0"/>
              </a:spcBef>
              <a:buSzPts val="2000"/>
            </a:pPr>
            <a:r>
              <a:rPr lang="en-US" dirty="0"/>
              <a:t>[STR -50-CPP] - Guarantee that storage space for strings has sufficient space for character data and the null terminator.  High and likely.</a:t>
            </a:r>
          </a:p>
          <a:p>
            <a:pPr marL="342900">
              <a:spcBef>
                <a:spcPts val="0"/>
              </a:spcBef>
              <a:buSzPts val="2000"/>
            </a:pPr>
            <a:r>
              <a:rPr lang="en-US" dirty="0"/>
              <a:t>[STR-02-C] - Sanitize data passed to complex subsystems. High and Likely</a:t>
            </a:r>
          </a:p>
          <a:p>
            <a:pPr marL="342900">
              <a:spcBef>
                <a:spcPts val="0"/>
              </a:spcBef>
              <a:buSzPts val="2000"/>
            </a:pPr>
            <a:r>
              <a:rPr lang="en-US" dirty="0"/>
              <a:t>[MEM-51-CPP] - Properly deallocate dynamically allocated resources. High and likely.</a:t>
            </a:r>
          </a:p>
          <a:p>
            <a:pPr marL="342900">
              <a:spcBef>
                <a:spcPts val="0"/>
              </a:spcBef>
              <a:buSzPts val="2000"/>
            </a:pPr>
            <a:r>
              <a:rPr lang="en-US" dirty="0"/>
              <a:t>[EXP-50-CPP] - Do not depend on the order of evaluation for side effects. Medium and Probable</a:t>
            </a:r>
          </a:p>
          <a:p>
            <a:pPr marL="342900">
              <a:spcBef>
                <a:spcPts val="0"/>
              </a:spcBef>
              <a:buSzPts val="2000"/>
            </a:pPr>
            <a:r>
              <a:rPr lang="en-US" dirty="0"/>
              <a:t>[INT-33-C] - Ensure that division and remainder operations do not result in a divide-by-zero errors. Low and Likely.</a:t>
            </a:r>
          </a:p>
          <a:p>
            <a:pPr marL="342900">
              <a:spcBef>
                <a:spcPts val="0"/>
              </a:spcBef>
              <a:buSzPts val="2000"/>
            </a:pPr>
            <a:r>
              <a:rPr lang="en-US" dirty="0"/>
              <a:t>[ERR-57-CPP] - Do not leak resources when handling exceptions. Low and Probable.</a:t>
            </a:r>
          </a:p>
          <a:p>
            <a:pPr marL="342900">
              <a:spcBef>
                <a:spcPts val="0"/>
              </a:spcBef>
              <a:buSzPts val="2000"/>
            </a:pPr>
            <a:r>
              <a:rPr lang="en-US" dirty="0"/>
              <a:t>[ERR-50-CPP] - Do not abruptly terminate the program. Low and Probable.</a:t>
            </a:r>
          </a:p>
          <a:p>
            <a:pPr marL="342900">
              <a:spcBef>
                <a:spcPts val="0"/>
              </a:spcBef>
              <a:buSzPts val="2000"/>
            </a:pPr>
            <a:r>
              <a:rPr lang="en-US" dirty="0"/>
              <a:t>[MSC-11-C] - Incorporate diagnostic tests using assertions. Low and Unlikely.</a:t>
            </a:r>
          </a:p>
          <a:p>
            <a:pPr marL="342900">
              <a:spcBef>
                <a:spcPts val="0"/>
              </a:spcBef>
              <a:buSzPts val="2000"/>
            </a:pPr>
            <a:r>
              <a:rPr lang="en-US" dirty="0"/>
              <a:t>[DCL-03-C] - Use the static assertion test to test the value of a constant expression. Low and Unlikely.</a:t>
            </a:r>
          </a:p>
          <a:p>
            <a:pPr marL="342900">
              <a:spcBef>
                <a:spcPts val="0"/>
              </a:spcBef>
              <a:buSzPts val="2000"/>
            </a:pPr>
            <a:r>
              <a:rPr lang="en-US" dirty="0"/>
              <a:t>[DCL-53-CPP] - Do not write syntactically ambiguous declarations. Low and Unlikely</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DB06F66-1558-4882-90FB-EA46B906471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700"/>
    </mc:Choice>
    <mc:Fallback>
      <p:transition spd="slow" advTm="7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dirty="0"/>
              <a:t>Encryption in rest: </a:t>
            </a:r>
          </a:p>
          <a:p>
            <a:pPr marL="685800" lvl="1" indent="-228600">
              <a:spcBef>
                <a:spcPts val="0"/>
              </a:spcBef>
              <a:buSzPts val="2000"/>
            </a:pPr>
            <a:r>
              <a:rPr lang="en-US" dirty="0"/>
              <a:t>Data that is not moving between systems is said to be at Rest.  This can be data in a database like a user’s name and address.  It may not ever get updated and stay at rest in the system.  Sensitive information like this should be encrypted to keep prying eyes away from private data.</a:t>
            </a:r>
          </a:p>
          <a:p>
            <a:pPr marL="228600" indent="-228600">
              <a:spcBef>
                <a:spcPts val="0"/>
              </a:spcBef>
              <a:buSzPts val="2000"/>
            </a:pPr>
            <a:endParaRPr lang="en-US" sz="1600" dirty="0"/>
          </a:p>
          <a:p>
            <a:pPr marL="228600" indent="-228600">
              <a:spcBef>
                <a:spcPts val="0"/>
              </a:spcBef>
              <a:buSzPts val="2000"/>
            </a:pPr>
            <a:r>
              <a:rPr lang="en-US" sz="2000" dirty="0"/>
              <a:t>Encryption at flight:</a:t>
            </a:r>
          </a:p>
          <a:p>
            <a:pPr marL="685800" lvl="1" indent="-228600">
              <a:spcBef>
                <a:spcPts val="0"/>
              </a:spcBef>
              <a:buSzPts val="2000"/>
            </a:pPr>
            <a:r>
              <a:rPr lang="en-US" dirty="0"/>
              <a:t>Data in flight would be in transit from a database or program to the user.  This needs to be encrypted to make sure there is no man-in-the-middle attack, where a malicious user tries to steal data in transit.</a:t>
            </a:r>
          </a:p>
          <a:p>
            <a:pPr marL="685800" lvl="1" indent="-228600">
              <a:spcBef>
                <a:spcPts val="0"/>
              </a:spcBef>
              <a:buSzPts val="2000"/>
            </a:pPr>
            <a:endParaRPr lang="en-US" dirty="0"/>
          </a:p>
          <a:p>
            <a:pPr marL="228600" indent="-228600">
              <a:spcBef>
                <a:spcPts val="0"/>
              </a:spcBef>
              <a:buSzPts val="2000"/>
            </a:pPr>
            <a:r>
              <a:rPr lang="en-US" sz="2000" dirty="0"/>
              <a:t>Encryption in use:</a:t>
            </a:r>
          </a:p>
          <a:p>
            <a:pPr marL="685800" lvl="1" indent="-228600">
              <a:spcBef>
                <a:spcPts val="0"/>
              </a:spcBef>
              <a:buSzPts val="2000"/>
            </a:pPr>
            <a:r>
              <a:rPr lang="en-US" dirty="0"/>
              <a:t>Data that is currently being used should be encrypted if there is a way that a malicious user can gain access to it.  Data in use is data that has arrived at the user’s UI.  We need to make sure that our data can be seen by the user, but someone can not easily take the information behind the scenes.</a:t>
            </a:r>
            <a:endParaRPr lang="en-US" sz="1400" dirty="0"/>
          </a:p>
          <a:p>
            <a:pPr marL="228600" indent="-228600">
              <a:spcBef>
                <a:spcPts val="0"/>
              </a:spcBef>
              <a:buSzPts val="2000"/>
            </a:pPr>
            <a:endParaRPr lang="en-US" sz="1600" dirty="0"/>
          </a:p>
          <a:p>
            <a:pPr marL="685800" lvl="1" indent="-228600">
              <a:spcBef>
                <a:spcPts val="0"/>
              </a:spcBef>
              <a:buSzPts val="2000"/>
            </a:pPr>
            <a:endParaRPr sz="14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E17CC70C-7419-4806-B071-E4AB1356C9F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270"/>
    </mc:Choice>
    <mc:Fallback>
      <p:transition spd="slow" advTm="87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567555"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400"/>
              <a:buChar char="•"/>
            </a:pPr>
            <a:r>
              <a:rPr lang="en-US" sz="1800" dirty="0"/>
              <a:t>Authentication:</a:t>
            </a:r>
          </a:p>
          <a:p>
            <a:pPr marL="685800" lvl="1" indent="-228600">
              <a:spcBef>
                <a:spcPts val="0"/>
              </a:spcBef>
              <a:buSzPts val="2400"/>
            </a:pPr>
            <a:r>
              <a:rPr lang="en-US" sz="1800" dirty="0"/>
              <a:t>Authentication is proving a user’s identity.  This is done in multiple ways.  We can prove something we know, something we are, or something we have.  Something we know is a password to a system.  Something we are is a fingerprint or some other form of authentication.  Something we have is a secondary device like Google Authenticator which has revolving numbers to prove identity.</a:t>
            </a:r>
          </a:p>
          <a:p>
            <a:pPr marL="685800" lvl="1" indent="-228600">
              <a:spcBef>
                <a:spcPts val="0"/>
              </a:spcBef>
              <a:buSzPts val="2400"/>
            </a:pPr>
            <a:endParaRPr lang="en-US" sz="1800" dirty="0"/>
          </a:p>
          <a:p>
            <a:pPr marL="228600" indent="-228600">
              <a:spcBef>
                <a:spcPts val="0"/>
              </a:spcBef>
              <a:buSzPts val="2400"/>
            </a:pPr>
            <a:r>
              <a:rPr lang="en-US" sz="1800" dirty="0"/>
              <a:t>Authorization:</a:t>
            </a:r>
          </a:p>
          <a:p>
            <a:pPr marL="685800" lvl="1" indent="-228600">
              <a:spcBef>
                <a:spcPts val="0"/>
              </a:spcBef>
              <a:buSzPts val="2400"/>
            </a:pPr>
            <a:r>
              <a:rPr lang="en-US" sz="1800" dirty="0"/>
              <a:t>Authorization is giving people proper access to do their jobs.  For the process of least privilege, we need to determine the user level of access.  This will make sure that they cannot get into programs that they have no need to be in.</a:t>
            </a:r>
          </a:p>
          <a:p>
            <a:pPr marL="685800" lvl="1" indent="-228600">
              <a:spcBef>
                <a:spcPts val="0"/>
              </a:spcBef>
              <a:buSzPts val="2400"/>
            </a:pPr>
            <a:endParaRPr lang="en-US" sz="1800" dirty="0"/>
          </a:p>
          <a:p>
            <a:pPr marL="228600" indent="-228600">
              <a:spcBef>
                <a:spcPts val="0"/>
              </a:spcBef>
              <a:buSzPts val="2400"/>
            </a:pPr>
            <a:r>
              <a:rPr lang="en-US" sz="1800" dirty="0"/>
              <a:t>Accounting:</a:t>
            </a:r>
          </a:p>
          <a:p>
            <a:pPr marL="685800" lvl="1" indent="-228600">
              <a:spcBef>
                <a:spcPts val="0"/>
              </a:spcBef>
              <a:buSzPts val="2400"/>
            </a:pPr>
            <a:r>
              <a:rPr lang="en-US" sz="1800" dirty="0"/>
              <a:t>Accounting refers to the record keeping of users for authentication and authorization.  If a team member leaves the company, they should have their authentication revoked.  This should be done with changes to the database.  The same would happen with the addition of new users or if a user’s scope changes.</a:t>
            </a:r>
            <a:endParaRPr sz="18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9CB830F-3F17-4717-B8F2-B4F61A014F7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970"/>
    </mc:Choice>
    <mc:Fallback>
      <p:transition spd="slow" advTm="85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The vulnerability that I am testing is with vectors.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41D208E-906E-4E90-A918-9F0A192FD4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79"/>
    </mc:Choice>
    <mc:Fallback>
      <p:transition spd="slow" advTm="6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1623-BE25-4C51-A65F-CEB5E9BF19A1}"/>
              </a:ext>
            </a:extLst>
          </p:cNvPr>
          <p:cNvSpPr>
            <a:spLocks noGrp="1"/>
          </p:cNvSpPr>
          <p:nvPr>
            <p:ph type="title"/>
          </p:nvPr>
        </p:nvSpPr>
        <p:spPr/>
        <p:txBody>
          <a:bodyPr/>
          <a:lstStyle/>
          <a:p>
            <a:r>
              <a:rPr lang="en-US" dirty="0"/>
              <a:t>Unit Testing Vector Max Size </a:t>
            </a:r>
          </a:p>
        </p:txBody>
      </p:sp>
      <p:pic>
        <p:nvPicPr>
          <p:cNvPr id="6" name="Picture 5">
            <a:extLst>
              <a:ext uri="{FF2B5EF4-FFF2-40B4-BE49-F238E27FC236}">
                <a16:creationId xmlns:a16="http://schemas.microsoft.com/office/drawing/2014/main" id="{3564C342-4975-4A04-ACC9-709AE90381DA}"/>
              </a:ext>
            </a:extLst>
          </p:cNvPr>
          <p:cNvPicPr>
            <a:picLocks noChangeAspect="1"/>
          </p:cNvPicPr>
          <p:nvPr/>
        </p:nvPicPr>
        <p:blipFill>
          <a:blip r:embed="rId4"/>
          <a:stretch>
            <a:fillRect/>
          </a:stretch>
        </p:blipFill>
        <p:spPr>
          <a:xfrm>
            <a:off x="450881" y="2057401"/>
            <a:ext cx="9897856" cy="2162477"/>
          </a:xfrm>
          <a:prstGeom prst="rect">
            <a:avLst/>
          </a:prstGeom>
        </p:spPr>
      </p:pic>
      <p:pic>
        <p:nvPicPr>
          <p:cNvPr id="7" name="Audio 6">
            <a:hlinkClick r:id="" action="ppaction://media"/>
            <a:extLst>
              <a:ext uri="{FF2B5EF4-FFF2-40B4-BE49-F238E27FC236}">
                <a16:creationId xmlns:a16="http://schemas.microsoft.com/office/drawing/2014/main" id="{11133638-3218-47E2-A2C1-1CD150B38A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1519907"/>
      </p:ext>
    </p:extLst>
  </p:cSld>
  <p:clrMapOvr>
    <a:masterClrMapping/>
  </p:clrMapOvr>
  <mc:AlternateContent xmlns:mc="http://schemas.openxmlformats.org/markup-compatibility/2006">
    <mc:Choice xmlns:p14="http://schemas.microsoft.com/office/powerpoint/2010/main" Requires="p14">
      <p:transition spd="slow" p14:dur="2000" advTm="27339"/>
    </mc:Choice>
    <mc:Fallback>
      <p:transition spd="slow" advTm="27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270</TotalTime>
  <Words>1512</Words>
  <Application>Microsoft Office PowerPoint</Application>
  <PresentationFormat>Widescreen</PresentationFormat>
  <Paragraphs>87</Paragraphs>
  <Slides>19</Slides>
  <Notes>14</Notes>
  <HiddenSlides>0</HiddenSlides>
  <MMClips>19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 Vector Max Size </vt:lpstr>
      <vt:lpstr>Unit Testing Vector Out of Bounds</vt:lpstr>
      <vt:lpstr>Unit Testing Erase the Collection</vt:lpstr>
      <vt:lpstr>Unit Test Vector Resizing</vt:lpstr>
      <vt:lpstr>Unit Testing - Results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Ryan Stork</cp:lastModifiedBy>
  <cp:revision>1</cp:revision>
  <dcterms:created xsi:type="dcterms:W3CDTF">2020-08-19T17:59:24Z</dcterms:created>
  <dcterms:modified xsi:type="dcterms:W3CDTF">2021-04-18T05:03:25Z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